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6BAC4-68D7-4DBC-B4DB-E2EE7BEBBED8}" type="datetimeFigureOut">
              <a:rPr lang="tr-TR" smtClean="0"/>
              <a:t>23.09.2023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C6E-F7A3-4C5D-AF17-065898B61A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209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6BAC4-68D7-4DBC-B4DB-E2EE7BEBBED8}" type="datetimeFigureOut">
              <a:rPr lang="tr-TR" smtClean="0"/>
              <a:t>23.09.2023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C6E-F7A3-4C5D-AF17-065898B61A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5380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6BAC4-68D7-4DBC-B4DB-E2EE7BEBBED8}" type="datetimeFigureOut">
              <a:rPr lang="tr-TR" smtClean="0"/>
              <a:t>23.09.2023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C6E-F7A3-4C5D-AF17-065898B61A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5676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6BAC4-68D7-4DBC-B4DB-E2EE7BEBBED8}" type="datetimeFigureOut">
              <a:rPr lang="tr-TR" smtClean="0"/>
              <a:t>23.09.2023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C6E-F7A3-4C5D-AF17-065898B61A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0887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6BAC4-68D7-4DBC-B4DB-E2EE7BEBBED8}" type="datetimeFigureOut">
              <a:rPr lang="tr-TR" smtClean="0"/>
              <a:t>23.09.2023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C6E-F7A3-4C5D-AF17-065898B61A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607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6BAC4-68D7-4DBC-B4DB-E2EE7BEBBED8}" type="datetimeFigureOut">
              <a:rPr lang="tr-TR" smtClean="0"/>
              <a:t>23.09.2023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C6E-F7A3-4C5D-AF17-065898B61A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9721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6BAC4-68D7-4DBC-B4DB-E2EE7BEBBED8}" type="datetimeFigureOut">
              <a:rPr lang="tr-TR" smtClean="0"/>
              <a:t>23.09.2023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C6E-F7A3-4C5D-AF17-065898B61A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0458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6BAC4-68D7-4DBC-B4DB-E2EE7BEBBED8}" type="datetimeFigureOut">
              <a:rPr lang="tr-TR" smtClean="0"/>
              <a:t>23.09.2023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C6E-F7A3-4C5D-AF17-065898B61A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390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6BAC4-68D7-4DBC-B4DB-E2EE7BEBBED8}" type="datetimeFigureOut">
              <a:rPr lang="tr-TR" smtClean="0"/>
              <a:t>23.09.2023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C6E-F7A3-4C5D-AF17-065898B61A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132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6BAC4-68D7-4DBC-B4DB-E2EE7BEBBED8}" type="datetimeFigureOut">
              <a:rPr lang="tr-TR" smtClean="0"/>
              <a:t>23.09.2023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C6E-F7A3-4C5D-AF17-065898B61A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2016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6BAC4-68D7-4DBC-B4DB-E2EE7BEBBED8}" type="datetimeFigureOut">
              <a:rPr lang="tr-TR" smtClean="0"/>
              <a:t>23.09.2023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75C6E-F7A3-4C5D-AF17-065898B61A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6005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6BAC4-68D7-4DBC-B4DB-E2EE7BEBBED8}" type="datetimeFigureOut">
              <a:rPr lang="tr-TR" smtClean="0"/>
              <a:t>23.09.2023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75C6E-F7A3-4C5D-AF17-065898B61A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9609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Ekran Kırpm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96" y="1745271"/>
            <a:ext cx="8814816" cy="336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2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17320"/>
            <a:ext cx="10515600" cy="1967947"/>
          </a:xfrm>
        </p:spPr>
      </p:pic>
    </p:spTree>
    <p:extLst>
      <p:ext uri="{BB962C8B-B14F-4D97-AF65-F5344CB8AC3E}">
        <p14:creationId xmlns:p14="http://schemas.microsoft.com/office/powerpoint/2010/main" val="2842055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2367"/>
            <a:ext cx="10515600" cy="1157854"/>
          </a:xfrm>
        </p:spPr>
      </p:pic>
    </p:spTree>
    <p:extLst>
      <p:ext uri="{BB962C8B-B14F-4D97-AF65-F5344CB8AC3E}">
        <p14:creationId xmlns:p14="http://schemas.microsoft.com/office/powerpoint/2010/main" val="2200957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97846"/>
            <a:ext cx="10515600" cy="2206896"/>
          </a:xfrm>
        </p:spPr>
      </p:pic>
    </p:spTree>
    <p:extLst>
      <p:ext uri="{BB962C8B-B14F-4D97-AF65-F5344CB8AC3E}">
        <p14:creationId xmlns:p14="http://schemas.microsoft.com/office/powerpoint/2010/main" val="2744833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53" y="2332369"/>
            <a:ext cx="6157494" cy="3337849"/>
          </a:xfrm>
        </p:spPr>
      </p:pic>
    </p:spTree>
    <p:extLst>
      <p:ext uri="{BB962C8B-B14F-4D97-AF65-F5344CB8AC3E}">
        <p14:creationId xmlns:p14="http://schemas.microsoft.com/office/powerpoint/2010/main" val="590595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32" y="1825625"/>
            <a:ext cx="5864336" cy="4351338"/>
          </a:xfrm>
        </p:spPr>
      </p:pic>
    </p:spTree>
    <p:extLst>
      <p:ext uri="{BB962C8B-B14F-4D97-AF65-F5344CB8AC3E}">
        <p14:creationId xmlns:p14="http://schemas.microsoft.com/office/powerpoint/2010/main" val="2372497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07" y="1825625"/>
            <a:ext cx="5142986" cy="4351338"/>
          </a:xfrm>
        </p:spPr>
      </p:pic>
    </p:spTree>
    <p:extLst>
      <p:ext uri="{BB962C8B-B14F-4D97-AF65-F5344CB8AC3E}">
        <p14:creationId xmlns:p14="http://schemas.microsoft.com/office/powerpoint/2010/main" val="1222576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27" y="2850574"/>
            <a:ext cx="5143946" cy="2301439"/>
          </a:xfrm>
        </p:spPr>
      </p:pic>
    </p:spTree>
    <p:extLst>
      <p:ext uri="{BB962C8B-B14F-4D97-AF65-F5344CB8AC3E}">
        <p14:creationId xmlns:p14="http://schemas.microsoft.com/office/powerpoint/2010/main" val="2645009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98" y="2778178"/>
            <a:ext cx="6050804" cy="2446232"/>
          </a:xfrm>
        </p:spPr>
      </p:pic>
    </p:spTree>
    <p:extLst>
      <p:ext uri="{BB962C8B-B14F-4D97-AF65-F5344CB8AC3E}">
        <p14:creationId xmlns:p14="http://schemas.microsoft.com/office/powerpoint/2010/main" val="954436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3" y="2191387"/>
            <a:ext cx="7300593" cy="3619814"/>
          </a:xfrm>
        </p:spPr>
      </p:pic>
    </p:spTree>
    <p:extLst>
      <p:ext uri="{BB962C8B-B14F-4D97-AF65-F5344CB8AC3E}">
        <p14:creationId xmlns:p14="http://schemas.microsoft.com/office/powerpoint/2010/main" val="3708028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541" y="1825625"/>
            <a:ext cx="5228918" cy="4351338"/>
          </a:xfrm>
        </p:spPr>
      </p:pic>
    </p:spTree>
    <p:extLst>
      <p:ext uri="{BB962C8B-B14F-4D97-AF65-F5344CB8AC3E}">
        <p14:creationId xmlns:p14="http://schemas.microsoft.com/office/powerpoint/2010/main" val="226890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6237"/>
            <a:ext cx="10515600" cy="4130114"/>
          </a:xfrm>
        </p:spPr>
      </p:pic>
    </p:spTree>
    <p:extLst>
      <p:ext uri="{BB962C8B-B14F-4D97-AF65-F5344CB8AC3E}">
        <p14:creationId xmlns:p14="http://schemas.microsoft.com/office/powerpoint/2010/main" val="195559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374" y="3102056"/>
            <a:ext cx="6363251" cy="1798476"/>
          </a:xfrm>
        </p:spPr>
      </p:pic>
    </p:spTree>
    <p:extLst>
      <p:ext uri="{BB962C8B-B14F-4D97-AF65-F5344CB8AC3E}">
        <p14:creationId xmlns:p14="http://schemas.microsoft.com/office/powerpoint/2010/main" val="556380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270" y="2534317"/>
            <a:ext cx="5997460" cy="2933954"/>
          </a:xfrm>
        </p:spPr>
      </p:pic>
    </p:spTree>
    <p:extLst>
      <p:ext uri="{BB962C8B-B14F-4D97-AF65-F5344CB8AC3E}">
        <p14:creationId xmlns:p14="http://schemas.microsoft.com/office/powerpoint/2010/main" val="1528069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584" y="1825625"/>
            <a:ext cx="6232832" cy="4351338"/>
          </a:xfrm>
        </p:spPr>
      </p:pic>
    </p:spTree>
    <p:extLst>
      <p:ext uri="{BB962C8B-B14F-4D97-AF65-F5344CB8AC3E}">
        <p14:creationId xmlns:p14="http://schemas.microsoft.com/office/powerpoint/2010/main" val="4042969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529" y="1825625"/>
            <a:ext cx="6350941" cy="4351338"/>
          </a:xfrm>
        </p:spPr>
      </p:pic>
    </p:spTree>
    <p:extLst>
      <p:ext uri="{BB962C8B-B14F-4D97-AF65-F5344CB8AC3E}">
        <p14:creationId xmlns:p14="http://schemas.microsoft.com/office/powerpoint/2010/main" val="4002285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506" y="1825625"/>
            <a:ext cx="3618987" cy="4351338"/>
          </a:xfrm>
        </p:spPr>
      </p:pic>
    </p:spTree>
    <p:extLst>
      <p:ext uri="{BB962C8B-B14F-4D97-AF65-F5344CB8AC3E}">
        <p14:creationId xmlns:p14="http://schemas.microsoft.com/office/powerpoint/2010/main" val="157442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74" y="1825625"/>
            <a:ext cx="3654252" cy="4351338"/>
          </a:xfrm>
        </p:spPr>
      </p:pic>
    </p:spTree>
    <p:extLst>
      <p:ext uri="{BB962C8B-B14F-4D97-AF65-F5344CB8AC3E}">
        <p14:creationId xmlns:p14="http://schemas.microsoft.com/office/powerpoint/2010/main" val="3543149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236" y="1825625"/>
            <a:ext cx="5691527" cy="4351338"/>
          </a:xfrm>
        </p:spPr>
      </p:pic>
    </p:spTree>
    <p:extLst>
      <p:ext uri="{BB962C8B-B14F-4D97-AF65-F5344CB8AC3E}">
        <p14:creationId xmlns:p14="http://schemas.microsoft.com/office/powerpoint/2010/main" val="752394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8685"/>
            <a:ext cx="10515600" cy="1405217"/>
          </a:xfrm>
        </p:spPr>
      </p:pic>
    </p:spTree>
    <p:extLst>
      <p:ext uri="{BB962C8B-B14F-4D97-AF65-F5344CB8AC3E}">
        <p14:creationId xmlns:p14="http://schemas.microsoft.com/office/powerpoint/2010/main" val="4149374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22" y="2244732"/>
            <a:ext cx="4557155" cy="3513124"/>
          </a:xfrm>
        </p:spPr>
      </p:pic>
    </p:spTree>
    <p:extLst>
      <p:ext uri="{BB962C8B-B14F-4D97-AF65-F5344CB8AC3E}">
        <p14:creationId xmlns:p14="http://schemas.microsoft.com/office/powerpoint/2010/main" val="3451937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02245"/>
            <a:ext cx="10515600" cy="1054130"/>
          </a:xfrm>
        </p:spPr>
      </p:pic>
    </p:spTree>
    <p:extLst>
      <p:ext uri="{BB962C8B-B14F-4D97-AF65-F5344CB8AC3E}">
        <p14:creationId xmlns:p14="http://schemas.microsoft.com/office/powerpoint/2010/main" val="190143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74" y="1825625"/>
            <a:ext cx="10471651" cy="4351338"/>
          </a:xfrm>
        </p:spPr>
      </p:pic>
    </p:spTree>
    <p:extLst>
      <p:ext uri="{BB962C8B-B14F-4D97-AF65-F5344CB8AC3E}">
        <p14:creationId xmlns:p14="http://schemas.microsoft.com/office/powerpoint/2010/main" val="1139129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6293"/>
            <a:ext cx="10515600" cy="2810002"/>
          </a:xfrm>
        </p:spPr>
      </p:pic>
    </p:spTree>
    <p:extLst>
      <p:ext uri="{BB962C8B-B14F-4D97-AF65-F5344CB8AC3E}">
        <p14:creationId xmlns:p14="http://schemas.microsoft.com/office/powerpoint/2010/main" val="3930831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29" y="1825625"/>
            <a:ext cx="8980741" cy="4351338"/>
          </a:xfrm>
        </p:spPr>
      </p:pic>
    </p:spTree>
    <p:extLst>
      <p:ext uri="{BB962C8B-B14F-4D97-AF65-F5344CB8AC3E}">
        <p14:creationId xmlns:p14="http://schemas.microsoft.com/office/powerpoint/2010/main" val="190294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456" y="1825625"/>
            <a:ext cx="7293087" cy="4351338"/>
          </a:xfrm>
        </p:spPr>
      </p:pic>
    </p:spTree>
    <p:extLst>
      <p:ext uri="{BB962C8B-B14F-4D97-AF65-F5344CB8AC3E}">
        <p14:creationId xmlns:p14="http://schemas.microsoft.com/office/powerpoint/2010/main" val="2692556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21" y="1825625"/>
            <a:ext cx="10109357" cy="4351338"/>
          </a:xfrm>
        </p:spPr>
      </p:pic>
    </p:spTree>
    <p:extLst>
      <p:ext uri="{BB962C8B-B14F-4D97-AF65-F5344CB8AC3E}">
        <p14:creationId xmlns:p14="http://schemas.microsoft.com/office/powerpoint/2010/main" val="4091407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22868"/>
            <a:ext cx="10515600" cy="1356851"/>
          </a:xfrm>
        </p:spPr>
      </p:pic>
    </p:spTree>
    <p:extLst>
      <p:ext uri="{BB962C8B-B14F-4D97-AF65-F5344CB8AC3E}">
        <p14:creationId xmlns:p14="http://schemas.microsoft.com/office/powerpoint/2010/main" val="2085830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9717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68" y="1825625"/>
            <a:ext cx="10079064" cy="4351338"/>
          </a:xfrm>
        </p:spPr>
      </p:pic>
    </p:spTree>
    <p:extLst>
      <p:ext uri="{BB962C8B-B14F-4D97-AF65-F5344CB8AC3E}">
        <p14:creationId xmlns:p14="http://schemas.microsoft.com/office/powerpoint/2010/main" val="505871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14" y="1825625"/>
            <a:ext cx="9266372" cy="4351338"/>
          </a:xfrm>
        </p:spPr>
      </p:pic>
    </p:spTree>
    <p:extLst>
      <p:ext uri="{BB962C8B-B14F-4D97-AF65-F5344CB8AC3E}">
        <p14:creationId xmlns:p14="http://schemas.microsoft.com/office/powerpoint/2010/main" val="162085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37" y="2218059"/>
            <a:ext cx="10226926" cy="3566469"/>
          </a:xfrm>
        </p:spPr>
      </p:pic>
    </p:spTree>
    <p:extLst>
      <p:ext uri="{BB962C8B-B14F-4D97-AF65-F5344CB8AC3E}">
        <p14:creationId xmlns:p14="http://schemas.microsoft.com/office/powerpoint/2010/main" val="4281889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55" y="1825625"/>
            <a:ext cx="9722689" cy="4351338"/>
          </a:xfrm>
        </p:spPr>
      </p:pic>
    </p:spTree>
    <p:extLst>
      <p:ext uri="{BB962C8B-B14F-4D97-AF65-F5344CB8AC3E}">
        <p14:creationId xmlns:p14="http://schemas.microsoft.com/office/powerpoint/2010/main" val="599351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49103"/>
            <a:ext cx="10515600" cy="2304381"/>
          </a:xfrm>
        </p:spPr>
      </p:pic>
    </p:spTree>
    <p:extLst>
      <p:ext uri="{BB962C8B-B14F-4D97-AF65-F5344CB8AC3E}">
        <p14:creationId xmlns:p14="http://schemas.microsoft.com/office/powerpoint/2010/main" val="355920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Ekran Kırpm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945" y="1825625"/>
            <a:ext cx="9230110" cy="4351338"/>
          </a:xfrm>
        </p:spPr>
      </p:pic>
    </p:spTree>
    <p:extLst>
      <p:ext uri="{BB962C8B-B14F-4D97-AF65-F5344CB8AC3E}">
        <p14:creationId xmlns:p14="http://schemas.microsoft.com/office/powerpoint/2010/main" val="1757054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0</Words>
  <Application>Microsoft Office PowerPoint</Application>
  <PresentationFormat>Geniş ekran</PresentationFormat>
  <Paragraphs>0</Paragraphs>
  <Slides>35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Passenger</dc:creator>
  <cp:lastModifiedBy>Passenger</cp:lastModifiedBy>
  <cp:revision>10</cp:revision>
  <dcterms:created xsi:type="dcterms:W3CDTF">2023-09-23T16:28:33Z</dcterms:created>
  <dcterms:modified xsi:type="dcterms:W3CDTF">2023-09-23T18:53:36Z</dcterms:modified>
</cp:coreProperties>
</file>